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52FC-92F0-468C-BA20-3C231BC108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Growing the bottom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A9C63-16FA-4989-8B61-72526B3CC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Developing Intern/Research Housing at your campus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Richie Kenney</a:t>
            </a:r>
          </a:p>
        </p:txBody>
      </p:sp>
    </p:spTree>
    <p:extLst>
      <p:ext uri="{BB962C8B-B14F-4D97-AF65-F5344CB8AC3E}">
        <p14:creationId xmlns:p14="http://schemas.microsoft.com/office/powerpoint/2010/main" val="103081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52FC-92F0-468C-BA20-3C231BC108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Growing the bottom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A9C63-16FA-4989-8B61-72526B3CC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Developing Intern/Research Housing at your campus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Richie Kenney</a:t>
            </a:r>
          </a:p>
        </p:txBody>
      </p:sp>
    </p:spTree>
    <p:extLst>
      <p:ext uri="{BB962C8B-B14F-4D97-AF65-F5344CB8AC3E}">
        <p14:creationId xmlns:p14="http://schemas.microsoft.com/office/powerpoint/2010/main" val="221853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80C4-D032-44BA-8312-3A021F5C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Growing the bottom 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40526-CF6F-4542-BC7D-7EF091DD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ASSESS the market</a:t>
            </a:r>
          </a:p>
          <a:p>
            <a:endParaRPr lang="en-US" dirty="0"/>
          </a:p>
          <a:p>
            <a:r>
              <a:rPr lang="en-US" dirty="0"/>
              <a:t>BENCHMARK other programs</a:t>
            </a:r>
          </a:p>
          <a:p>
            <a:endParaRPr lang="en-US" dirty="0"/>
          </a:p>
          <a:p>
            <a:r>
              <a:rPr lang="en-US" dirty="0"/>
              <a:t>CREATE your program</a:t>
            </a:r>
          </a:p>
          <a:p>
            <a:endParaRPr lang="en-US" dirty="0"/>
          </a:p>
          <a:p>
            <a:r>
              <a:rPr lang="en-US" dirty="0"/>
              <a:t>DEVELOP the network</a:t>
            </a:r>
          </a:p>
          <a:p>
            <a:endParaRPr lang="en-US" dirty="0"/>
          </a:p>
          <a:p>
            <a:r>
              <a:rPr lang="en-US" dirty="0"/>
              <a:t>EXECUTE!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4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ASSESS THE MARKET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en-US" dirty="0"/>
              <a:t>What research does your institution partake in?</a:t>
            </a:r>
          </a:p>
          <a:p>
            <a:r>
              <a:rPr lang="en-US" dirty="0"/>
              <a:t>Do you have a medical school?</a:t>
            </a:r>
          </a:p>
          <a:p>
            <a:r>
              <a:rPr lang="en-US" dirty="0"/>
              <a:t>Do you have an Arts &amp; Sciences program?</a:t>
            </a:r>
          </a:p>
          <a:p>
            <a:r>
              <a:rPr lang="en-US" dirty="0"/>
              <a:t>What companies are in your area?</a:t>
            </a:r>
          </a:p>
          <a:p>
            <a:r>
              <a:rPr lang="en-US" dirty="0"/>
              <a:t>Anyone else in your area doing this?</a:t>
            </a:r>
          </a:p>
          <a:p>
            <a:r>
              <a:rPr lang="en-US" dirty="0"/>
              <a:t>Why have they / have they not started this?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666916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Benchmark other programs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en-US" dirty="0"/>
              <a:t>Who out there is already doing this? </a:t>
            </a:r>
          </a:p>
          <a:p>
            <a:r>
              <a:rPr lang="en-US" dirty="0"/>
              <a:t>What do they do well?</a:t>
            </a:r>
          </a:p>
          <a:p>
            <a:r>
              <a:rPr lang="en-US" dirty="0"/>
              <a:t>What can you improve on?</a:t>
            </a:r>
          </a:p>
          <a:p>
            <a:r>
              <a:rPr lang="en-US" dirty="0"/>
              <a:t>Who do you want to emulate?</a:t>
            </a:r>
          </a:p>
          <a:p>
            <a:r>
              <a:rPr lang="en-US" dirty="0"/>
              <a:t>What is the pricing model?</a:t>
            </a:r>
          </a:p>
          <a:p>
            <a:r>
              <a:rPr lang="en-US" dirty="0"/>
              <a:t>Do they include amenities?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920039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CREATE your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en-US" dirty="0"/>
              <a:t>When do you want to launch?</a:t>
            </a:r>
          </a:p>
          <a:p>
            <a:r>
              <a:rPr lang="en-US" dirty="0"/>
              <a:t>What do you need to launch?</a:t>
            </a:r>
          </a:p>
          <a:p>
            <a:r>
              <a:rPr lang="en-US" dirty="0"/>
              <a:t>Who needs to approve it?</a:t>
            </a:r>
          </a:p>
          <a:p>
            <a:r>
              <a:rPr lang="en-US" dirty="0"/>
              <a:t>How are you going to market it?</a:t>
            </a:r>
          </a:p>
          <a:p>
            <a:r>
              <a:rPr lang="en-US" dirty="0"/>
              <a:t>How are you going to measure success?</a:t>
            </a:r>
          </a:p>
          <a:p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766502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Develop the network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/>
              <a:t>What companies are around you?</a:t>
            </a:r>
          </a:p>
          <a:p>
            <a:r>
              <a:rPr lang="en-US" dirty="0"/>
              <a:t>Can you get master agreements in place with those companies to guarantee their interns/research assistants stay with you?</a:t>
            </a:r>
          </a:p>
          <a:p>
            <a:r>
              <a:rPr lang="en-US" dirty="0"/>
              <a:t>What about professors across your institution are they bringing in Research Assistants?</a:t>
            </a:r>
          </a:p>
          <a:p>
            <a:r>
              <a:rPr lang="en-US" dirty="0"/>
              <a:t>What about other offices across campus, are they bringing in Interns?</a:t>
            </a:r>
          </a:p>
          <a:p>
            <a:r>
              <a:rPr lang="en-US" dirty="0"/>
              <a:t>How are you going to sell?</a:t>
            </a:r>
          </a:p>
          <a:p>
            <a:r>
              <a:rPr lang="en-US" dirty="0"/>
              <a:t>How will people know you exist?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27256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Execute! Execute! Execute!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/>
              <a:t>Summer’s here and now you  need to perform</a:t>
            </a:r>
          </a:p>
          <a:p>
            <a:r>
              <a:rPr lang="en-US" dirty="0"/>
              <a:t>What amenities are you including</a:t>
            </a:r>
          </a:p>
          <a:p>
            <a:r>
              <a:rPr lang="en-US" dirty="0"/>
              <a:t>What are you not including</a:t>
            </a:r>
          </a:p>
          <a:p>
            <a:r>
              <a:rPr lang="en-US" dirty="0"/>
              <a:t>Reputation is bigger and more important than brand</a:t>
            </a:r>
          </a:p>
          <a:p>
            <a:r>
              <a:rPr lang="en-US" dirty="0"/>
              <a:t>If you don’t deliver for these pilot guests – they will let everyone know</a:t>
            </a:r>
          </a:p>
          <a:p>
            <a:r>
              <a:rPr lang="en-US" dirty="0"/>
              <a:t>Survey them afterwards, what went well – what did not</a:t>
            </a:r>
          </a:p>
          <a:p>
            <a:r>
              <a:rPr lang="en-US" dirty="0"/>
              <a:t>Would they come back? Why or why not?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4074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Fast facts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en-US" dirty="0"/>
              <a:t>Over 200 Dallas internships for Summer 2020 are ALREADY posted online</a:t>
            </a:r>
          </a:p>
          <a:p>
            <a:r>
              <a:rPr lang="en-US" dirty="0"/>
              <a:t>Let’s say Sothern Methodist captures 50 interns for this coming summer at $30.00 per night</a:t>
            </a:r>
          </a:p>
          <a:p>
            <a:r>
              <a:rPr lang="en-US" dirty="0"/>
              <a:t>An average internship lasts 12-14 weeks</a:t>
            </a:r>
          </a:p>
          <a:p>
            <a:r>
              <a:rPr lang="en-US" dirty="0"/>
              <a:t>SMU could REASONABLY expect ~$125,000 in housing revenue alone for welcoming students from all over the country to fill unused beds with low turnover, maximizing revenue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56701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EA7112D-887C-424A-B732-17281BD4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r>
              <a:rPr lang="en-US" sz="4000" dirty="0"/>
              <a:t>Fast facts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7C12D-5B63-4F84-99C2-3E2924F7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en-US" dirty="0"/>
              <a:t>Bozeman, MT – Home to Montana State University </a:t>
            </a:r>
          </a:p>
          <a:p>
            <a:r>
              <a:rPr lang="en-US" dirty="0"/>
              <a:t>Is in the TOP 3% of colleges and universities in the nation for research expenditures</a:t>
            </a:r>
          </a:p>
          <a:p>
            <a:r>
              <a:rPr lang="en-US" dirty="0"/>
              <a:t>They average over $120 million annually in research.</a:t>
            </a:r>
          </a:p>
          <a:p>
            <a:r>
              <a:rPr lang="en-US" dirty="0"/>
              <a:t>Does this stop in the summer when all the students go home?</a:t>
            </a:r>
          </a:p>
          <a:p>
            <a:r>
              <a:rPr lang="en-US" dirty="0"/>
              <a:t>Have them stay on campus AND get them a meal plan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658256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Circuit</vt:lpstr>
      <vt:lpstr>Growing the bottom line</vt:lpstr>
      <vt:lpstr>Growing the bottom line</vt:lpstr>
      <vt:lpstr>ASSESS THE MARKET</vt:lpstr>
      <vt:lpstr>Benchmark other programs</vt:lpstr>
      <vt:lpstr>CREATE your program</vt:lpstr>
      <vt:lpstr>Develop the network</vt:lpstr>
      <vt:lpstr>Execute! Execute! Execute!</vt:lpstr>
      <vt:lpstr>Fast facts</vt:lpstr>
      <vt:lpstr>Fast facts</vt:lpstr>
      <vt:lpstr>Growing the bottom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the bottom line</dc:title>
  <dc:creator>rkenney</dc:creator>
  <cp:lastModifiedBy>rkenney</cp:lastModifiedBy>
  <cp:revision>4</cp:revision>
  <dcterms:created xsi:type="dcterms:W3CDTF">2019-10-21T03:05:48Z</dcterms:created>
  <dcterms:modified xsi:type="dcterms:W3CDTF">2019-10-21T03:28:54Z</dcterms:modified>
</cp:coreProperties>
</file>